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5" r:id="rId2"/>
    <p:sldId id="264" r:id="rId3"/>
    <p:sldId id="275" r:id="rId4"/>
    <p:sldId id="276" r:id="rId5"/>
  </p:sldIdLst>
  <p:sldSz cx="12192000" cy="6858000"/>
  <p:notesSz cx="6858000" cy="9144000"/>
  <p:embeddedFontLst>
    <p:embeddedFont>
      <p:font typeface="맑은 고딕" panose="020B0503020000020004" pitchFamily="34" charset="-127"/>
      <p:regular r:id="rId8"/>
      <p:bold r:id="rId9"/>
    </p:embeddedFont>
    <p:embeddedFont>
      <p:font typeface="Tmon몬소리 Black" panose="02000A03000000000000" pitchFamily="2" charset="-127"/>
      <p:regular r:id="rId10"/>
      <p:bold r:id="rId11"/>
      <p:italic r:id="rId12"/>
      <p:boldItalic r:id="rId13"/>
    </p:embeddedFont>
    <p:embeddedFont>
      <p:font typeface="Arial Black" panose="020B0604020202020204" pitchFamily="34" charset="0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73F"/>
    <a:srgbClr val="FAF9D9"/>
    <a:srgbClr val="30538F"/>
    <a:srgbClr val="FFC901"/>
    <a:srgbClr val="FF9801"/>
    <a:srgbClr val="2F528F"/>
    <a:srgbClr val="516EA1"/>
    <a:srgbClr val="03173F"/>
    <a:srgbClr val="FFFF71"/>
    <a:srgbClr val="FFF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77" autoAdjust="0"/>
    <p:restoredTop sz="94660"/>
  </p:normalViewPr>
  <p:slideViewPr>
    <p:cSldViewPr snapToGrid="0" showGuides="1">
      <p:cViewPr varScale="1">
        <p:scale>
          <a:sx n="148" d="100"/>
          <a:sy n="148" d="100"/>
        </p:scale>
        <p:origin x="200" y="26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다항식과 기하학</a:t>
            </a:r>
            <a:endParaRPr lang="en-US" altLang="ko-KR" sz="4400" b="1" dirty="0">
              <a:solidFill>
                <a:srgbClr val="02173F"/>
              </a:solidFill>
              <a:latin typeface="+mj-lt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31748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05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</a:t>
            </a:r>
            <a:r>
              <a:rPr kumimoji="1" lang="en-US" altLang="ko-KR" dirty="0"/>
              <a:t>10.</a:t>
            </a:r>
            <a:r>
              <a:rPr kumimoji="1" lang="ko-KR" altLang="en-US" dirty="0"/>
              <a:t> 다항식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10.1. </a:t>
            </a:r>
            <a:r>
              <a:rPr kumimoji="1" lang="ko-KR" altLang="en-US" dirty="0"/>
              <a:t>단항식과 다항식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단항식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항이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개인 식</a:t>
            </a:r>
            <a:endParaRPr kumimoji="1" lang="en-US" altLang="ko-KR" dirty="0"/>
          </a:p>
          <a:p>
            <a:r>
              <a:rPr kumimoji="1" lang="ko-KR" altLang="en-US" dirty="0"/>
              <a:t>다항식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항이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이상인 식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10.2.</a:t>
            </a:r>
            <a:r>
              <a:rPr kumimoji="1" lang="ko-KR" altLang="en-US" dirty="0"/>
              <a:t> 다항식의 연산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다항식의 연산도 덧셈과 곱셈에서의 연산법칙도 성립한다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교환법칙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 + B = B + A, AB = BA</a:t>
            </a:r>
          </a:p>
          <a:p>
            <a:r>
              <a:rPr kumimoji="1" lang="ko-KR" altLang="en-US" dirty="0"/>
              <a:t>결합법칙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(A + B) + C = A + (B + C)</a:t>
            </a:r>
          </a:p>
          <a:p>
            <a:r>
              <a:rPr kumimoji="1" lang="ko-KR" altLang="en-US" dirty="0"/>
              <a:t>분배법칙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(A + B)C = AC + BC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다항식의 연산</a:t>
            </a:r>
            <a:endParaRPr kumimoji="1" lang="en-US" altLang="ko-KR" dirty="0"/>
          </a:p>
          <a:p>
            <a:r>
              <a:rPr kumimoji="1" lang="ko-KR" altLang="en-US" dirty="0"/>
              <a:t>동류항 </a:t>
            </a:r>
            <a:r>
              <a:rPr kumimoji="1" lang="ko-KR" altLang="en-US" dirty="0" err="1"/>
              <a:t>끼리만</a:t>
            </a:r>
            <a:r>
              <a:rPr kumimoji="1" lang="ko-KR" altLang="en-US" dirty="0"/>
              <a:t> 연산이 가능하다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FCE61-EE41-968E-7024-245184E9B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36" y="5673546"/>
            <a:ext cx="2870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</a:t>
            </a:r>
            <a:r>
              <a:rPr kumimoji="1" lang="en-US" altLang="ko-KR" dirty="0"/>
              <a:t>11.</a:t>
            </a:r>
            <a:r>
              <a:rPr kumimoji="1" lang="ko-KR" altLang="en-US" dirty="0"/>
              <a:t> 기하학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11.1.</a:t>
            </a:r>
            <a:r>
              <a:rPr kumimoji="1" lang="ko-KR" altLang="en-US" dirty="0"/>
              <a:t> 삼각형의 각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96FE41-9DA4-6CBA-6588-5C6ADA9F5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63" y="1532333"/>
            <a:ext cx="5999624" cy="2248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EF30F7-D5CA-5062-89B6-1BF14A2E5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36" y="3781143"/>
            <a:ext cx="6136279" cy="22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4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4763</TotalTime>
  <Words>93</Words>
  <Application>Microsoft Macintosh PowerPoint</Application>
  <PresentationFormat>와이드스크린</PresentationFormat>
  <Paragraphs>22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Tmon몬소리 Black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114</cp:revision>
  <dcterms:created xsi:type="dcterms:W3CDTF">2020-07-20T02:59:15Z</dcterms:created>
  <dcterms:modified xsi:type="dcterms:W3CDTF">2022-05-16T00:30:56Z</dcterms:modified>
</cp:coreProperties>
</file>